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09" autoAdjust="0"/>
    <p:restoredTop sz="93324" autoAdjust="0"/>
  </p:normalViewPr>
  <p:slideViewPr>
    <p:cSldViewPr snapToGrid="0">
      <p:cViewPr varScale="1">
        <p:scale>
          <a:sx n="62" d="100"/>
          <a:sy n="62" d="100"/>
        </p:scale>
        <p:origin x="-6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63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907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9066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421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398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74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89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202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421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075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759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92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64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97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244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0E2C-9652-4037-AF23-710B8421EFCC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678BB4-5526-4C7B-9E1C-D833251CF6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67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hyperlink" Target="&#1073;&#1072;&#1171;&#1072;&#1083;&#1072;&#1091;.docx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&#1084;&#1072;&#1179;&#1089;&#1072;&#1090;&#1099;.docx" TargetMode="External"/><Relationship Id="rId17" Type="http://schemas.openxmlformats.org/officeDocument/2006/relationships/hyperlink" Target="&#1076;&#1072;&#1171;&#1076;&#1099;&#1083;&#1072;&#1088;.docx" TargetMode="External"/><Relationship Id="rId2" Type="http://schemas.openxmlformats.org/officeDocument/2006/relationships/image" Target="../media/image1.png"/><Relationship Id="rId16" Type="http://schemas.openxmlformats.org/officeDocument/2006/relationships/hyperlink" Target="&#1090;&#1072;&#1083;&#1072;&#1087;&#1090;&#1072;&#1088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&#1084;&#1072;&#1187;&#1099;&#1079;&#1076;&#1099;&#1083;&#1099;&#1171;&#1099;.docx" TargetMode="External"/><Relationship Id="rId5" Type="http://schemas.openxmlformats.org/officeDocument/2006/relationships/image" Target="../media/image4.png"/><Relationship Id="rId15" Type="http://schemas.openxmlformats.org/officeDocument/2006/relationships/hyperlink" Target="&#1241;&#1076;&#1110;&#1089;-&#1090;&#1241;&#1089;&#1110;&#1083;&#1076;&#1077;&#1088;.docx" TargetMode="External"/><Relationship Id="rId10" Type="http://schemas.openxmlformats.org/officeDocument/2006/relationships/image" Target="../media/image9.png"/><Relationship Id="rId19" Type="http://schemas.openxmlformats.org/officeDocument/2006/relationships/hyperlink" Target="&#1084;&#1241;&#1076;&#1077;&#1085;&#1080;&#1077;&#1090;.docx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&#1089;&#1072;&#1103;&#1089;&#1072;&#1090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5081" y="317956"/>
            <a:ext cx="2671979" cy="3191913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7086070" y="584443"/>
            <a:ext cx="11321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2884939" y="444395"/>
            <a:ext cx="14088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7046975" y="1803220"/>
            <a:ext cx="154589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3001120" y="3018607"/>
            <a:ext cx="14079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2968526" y="1736451"/>
            <a:ext cx="13862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9394" y="74823"/>
            <a:ext cx="2575545" cy="12237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34" y="1460296"/>
            <a:ext cx="2591025" cy="113918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00" y="2659781"/>
            <a:ext cx="2591025" cy="125385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280" y="0"/>
            <a:ext cx="2591025" cy="129859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1969" y="1298598"/>
            <a:ext cx="2591025" cy="119295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80890" y="444394"/>
            <a:ext cx="1919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</a:t>
            </a:r>
            <a:r>
              <a:rPr lang="en-US" b="1" dirty="0" smtClean="0">
                <a:solidFill>
                  <a:srgbClr val="FF0000"/>
                </a:solidFill>
              </a:rPr>
              <a:t>ə</a:t>
            </a:r>
            <a:r>
              <a:rPr lang="ru-RU" b="1" dirty="0" err="1" smtClean="0">
                <a:solidFill>
                  <a:srgbClr val="FF0000"/>
                </a:solidFill>
              </a:rPr>
              <a:t>нінің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маңыздылығы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4134" y="1568221"/>
            <a:ext cx="25910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О</a:t>
            </a:r>
            <a:r>
              <a:rPr lang="ru-RU" b="1" dirty="0" err="1" smtClean="0">
                <a:solidFill>
                  <a:srgbClr val="FF0000"/>
                </a:solidFill>
              </a:rPr>
              <a:t>қу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бағдарламасының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мақсаты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0694" y="3076257"/>
            <a:ext cx="1908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Үштілділік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саясат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6068" y="2825537"/>
            <a:ext cx="1566808" cy="51820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84585" y="2491551"/>
            <a:ext cx="3107543" cy="1298561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902803">
            <a:off x="3377338" y="4016476"/>
            <a:ext cx="1572904" cy="51820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231490">
            <a:off x="5144325" y="4076582"/>
            <a:ext cx="1572904" cy="518205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045003">
            <a:off x="6492219" y="3977917"/>
            <a:ext cx="1572904" cy="518205"/>
          </a:xfrm>
          <a:prstGeom prst="rect">
            <a:avLst/>
          </a:prstGeom>
          <a:noFill/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8364" y="4392009"/>
            <a:ext cx="2591025" cy="129856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4783" y="5062670"/>
            <a:ext cx="3362754" cy="1795329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7183" y="4185025"/>
            <a:ext cx="2591025" cy="1088015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8420851" y="314293"/>
            <a:ext cx="2500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П</a:t>
            </a:r>
            <a:r>
              <a:rPr lang="ru-RU" b="1" dirty="0" err="1" smtClean="0">
                <a:solidFill>
                  <a:srgbClr val="FF0000"/>
                </a:solidFill>
              </a:rPr>
              <a:t>едагогикалық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ə</a:t>
            </a:r>
            <a:r>
              <a:rPr lang="ru-RU" b="1" dirty="0" err="1" smtClean="0">
                <a:solidFill>
                  <a:srgbClr val="FF0000"/>
                </a:solidFill>
              </a:rPr>
              <a:t>діс</a:t>
            </a:r>
            <a:r>
              <a:rPr lang="ru-RU" b="1" dirty="0" smtClean="0">
                <a:solidFill>
                  <a:srgbClr val="FF0000"/>
                </a:solidFill>
              </a:rPr>
              <a:t>-т</a:t>
            </a:r>
            <a:r>
              <a:rPr lang="en-US" b="1" dirty="0" smtClean="0">
                <a:solidFill>
                  <a:srgbClr val="FF0000"/>
                </a:solidFill>
              </a:rPr>
              <a:t>ə</a:t>
            </a:r>
            <a:r>
              <a:rPr lang="ru-RU" b="1" dirty="0" err="1" smtClean="0">
                <a:solidFill>
                  <a:srgbClr val="FF0000"/>
                </a:solidFill>
              </a:rPr>
              <a:t>сілдер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997565" y="1541059"/>
            <a:ext cx="52002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Қ</a:t>
            </a:r>
            <a:r>
              <a:rPr lang="ru-RU" b="1" dirty="0" err="1" smtClean="0">
                <a:solidFill>
                  <a:srgbClr val="FF0000"/>
                </a:solidFill>
              </a:rPr>
              <a:t>ойылатын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rgbClr val="FF0000"/>
                </a:solidFill>
              </a:rPr>
              <a:t>талаптары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15991" y="4820811"/>
            <a:ext cx="56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АКТ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997565" y="2721130"/>
            <a:ext cx="2893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К</a:t>
            </a:r>
            <a:r>
              <a:rPr lang="ru-RU" b="1" dirty="0" err="1" smtClean="0">
                <a:solidFill>
                  <a:srgbClr val="FF0000"/>
                </a:solidFill>
              </a:rPr>
              <a:t>оммуникативтік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дағдыларын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дамыту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66804" y="4798400"/>
            <a:ext cx="969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Б</a:t>
            </a:r>
            <a:r>
              <a:rPr lang="ru-RU" b="1" dirty="0" err="1" smtClean="0">
                <a:solidFill>
                  <a:srgbClr val="FF0000"/>
                </a:solidFill>
              </a:rPr>
              <a:t>ағалау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849210" y="5130297"/>
            <a:ext cx="27235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0" i="0" u="none" strike="noStrike" baseline="0" dirty="0" smtClean="0">
              <a:latin typeface="TimesNewRomanPSMT"/>
            </a:endParaRPr>
          </a:p>
          <a:p>
            <a:r>
              <a:rPr lang="ru-RU" sz="1600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М</a:t>
            </a:r>
            <a:r>
              <a:rPr lang="en-US" sz="1600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ə</a:t>
            </a:r>
            <a:r>
              <a:rPr lang="ru-RU" sz="1600" b="1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дениет</a:t>
            </a:r>
            <a:r>
              <a:rPr lang="ru-RU" sz="1600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 пен </a:t>
            </a:r>
            <a:r>
              <a:rPr lang="ru-RU" sz="1600" b="1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көзқарастардың</a:t>
            </a:r>
            <a:r>
              <a:rPr lang="ru-RU" sz="1600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sz="1600" b="1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алуан</a:t>
            </a:r>
            <a:r>
              <a:rPr lang="ru-RU" sz="1600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sz="1600" b="1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түрлілігіне</a:t>
            </a:r>
            <a:r>
              <a:rPr lang="ru-RU" sz="1600" b="1" i="0" u="none" strike="noStrike" baseline="0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sz="1600" b="1" i="0" u="none" strike="noStrike" baseline="0" dirty="0" err="1" smtClean="0">
                <a:solidFill>
                  <a:srgbClr val="FF0000"/>
                </a:solidFill>
                <a:latin typeface="TimesNewRomanPSMT"/>
              </a:rPr>
              <a:t>деген</a:t>
            </a:r>
            <a:r>
              <a:rPr lang="ru-RU" sz="1600" b="1" dirty="0" err="1" smtClean="0">
                <a:solidFill>
                  <a:srgbClr val="FF0000"/>
                </a:solidFill>
              </a:rPr>
              <a:t>құрмет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</a:rPr>
              <a:t>сезімін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r>
              <a:rPr lang="ru-RU" sz="1600" b="1" dirty="0" err="1" smtClean="0">
                <a:solidFill>
                  <a:srgbClr val="FF0000"/>
                </a:solidFill>
              </a:rPr>
              <a:t>қалыптастыру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1000" y="5167732"/>
            <a:ext cx="1533559" cy="1637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67761" y="4537611"/>
            <a:ext cx="1902551" cy="213360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29929" y="10368"/>
            <a:ext cx="1540383" cy="1283653"/>
          </a:xfrm>
          <a:prstGeom prst="rect">
            <a:avLst/>
          </a:prstGeom>
        </p:spPr>
      </p:pic>
      <p:sp>
        <p:nvSpPr>
          <p:cNvPr id="44" name="Улыбающееся лицо 43">
            <a:hlinkClick r:id="rId11" action="ppaction://hlinkfile"/>
          </p:cNvPr>
          <p:cNvSpPr/>
          <p:nvPr/>
        </p:nvSpPr>
        <p:spPr>
          <a:xfrm>
            <a:off x="128839" y="935770"/>
            <a:ext cx="914400" cy="55735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Рисунок 44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12056" y="2235968"/>
            <a:ext cx="932769" cy="573074"/>
          </a:xfrm>
          <a:prstGeom prst="rect">
            <a:avLst/>
          </a:prstGeom>
        </p:spPr>
      </p:pic>
      <p:pic>
        <p:nvPicPr>
          <p:cNvPr id="46" name="Рисунок 45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78087" y="3614652"/>
            <a:ext cx="932769" cy="573074"/>
          </a:xfrm>
          <a:prstGeom prst="rect">
            <a:avLst/>
          </a:prstGeom>
        </p:spPr>
      </p:pic>
      <p:pic>
        <p:nvPicPr>
          <p:cNvPr id="48" name="Рисунок 47">
            <a:hlinkClick r:id="rId15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18185" y="960624"/>
            <a:ext cx="932769" cy="573074"/>
          </a:xfrm>
          <a:prstGeom prst="rect">
            <a:avLst/>
          </a:prstGeom>
        </p:spPr>
      </p:pic>
      <p:pic>
        <p:nvPicPr>
          <p:cNvPr id="49" name="Рисунок 48">
            <a:hlinkClick r:id="rId16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26523" y="1911437"/>
            <a:ext cx="932769" cy="573074"/>
          </a:xfrm>
          <a:prstGeom prst="rect">
            <a:avLst/>
          </a:prstGeom>
        </p:spPr>
      </p:pic>
      <p:pic>
        <p:nvPicPr>
          <p:cNvPr id="50" name="Рисунок 49">
            <a:hlinkClick r:id="rId17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72040" y="3497419"/>
            <a:ext cx="932769" cy="573074"/>
          </a:xfrm>
          <a:prstGeom prst="rect">
            <a:avLst/>
          </a:prstGeom>
        </p:spPr>
      </p:pic>
      <p:pic>
        <p:nvPicPr>
          <p:cNvPr id="51" name="Рисунок 50">
            <a:hlinkClick r:id="rId18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81992" y="5413327"/>
            <a:ext cx="932769" cy="573074"/>
          </a:xfrm>
          <a:prstGeom prst="rect">
            <a:avLst/>
          </a:prstGeom>
        </p:spPr>
      </p:pic>
      <p:pic>
        <p:nvPicPr>
          <p:cNvPr id="52" name="Рисунок 51">
            <a:hlinkClick r:id="rId19" action="ppaction://hlinkfile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38032" y="6249615"/>
            <a:ext cx="932769" cy="573074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2072640" y="5349240"/>
            <a:ext cx="2194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rgbClr val="FF0000"/>
                </a:solidFill>
              </a:rPr>
              <a:t>Дайындагандар:</a:t>
            </a:r>
          </a:p>
          <a:p>
            <a:r>
              <a:rPr lang="kk-KZ" sz="1400" b="1" dirty="0" smtClean="0"/>
              <a:t>1.Маукишева  Р.О</a:t>
            </a:r>
          </a:p>
          <a:p>
            <a:r>
              <a:rPr lang="kk-KZ" sz="1400" b="1" dirty="0" smtClean="0"/>
              <a:t>2.Есенова  С.Т.</a:t>
            </a:r>
          </a:p>
          <a:p>
            <a:r>
              <a:rPr lang="kk-KZ" sz="1400" b="1" dirty="0" smtClean="0"/>
              <a:t>3.Курунбаева   А.С.</a:t>
            </a:r>
          </a:p>
          <a:p>
            <a:r>
              <a:rPr lang="kk-KZ" sz="1400" b="1" dirty="0" smtClean="0"/>
              <a:t>4.Садвакасова   А.Б.</a:t>
            </a:r>
          </a:p>
          <a:p>
            <a:r>
              <a:rPr lang="kk-KZ" sz="1400" b="1" dirty="0" smtClean="0"/>
              <a:t>5. Нурмаганбетова  Ж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5386381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49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Легкий дым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Математика</dc:title>
  <dc:creator>Руслан</dc:creator>
  <cp:lastModifiedBy>мектеп</cp:lastModifiedBy>
  <cp:revision>7</cp:revision>
  <dcterms:created xsi:type="dcterms:W3CDTF">2016-04-14T10:45:49Z</dcterms:created>
  <dcterms:modified xsi:type="dcterms:W3CDTF">2016-04-15T02:47:43Z</dcterms:modified>
</cp:coreProperties>
</file>